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Cabin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0" y="3111200"/>
            <a:ext cx="9144000" cy="471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 b="1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684487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pic>
        <p:nvPicPr>
          <p:cNvPr id="13" name="Shape 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44299" y="7383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hape 14"/>
          <p:cNvCxnSpPr/>
          <p:nvPr/>
        </p:nvCxnSpPr>
        <p:spPr>
          <a:xfrm>
            <a:off x="1065000" y="3643475"/>
            <a:ext cx="7014000" cy="0"/>
          </a:xfrm>
          <a:prstGeom prst="straightConnector1">
            <a:avLst/>
          </a:prstGeom>
          <a:noFill/>
          <a:ln w="28575" cap="flat" cmpd="sng">
            <a:solidFill>
              <a:srgbClr val="FF6501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pic>
        <p:nvPicPr>
          <p:cNvPr id="62" name="Shape 6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64799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Shape 63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4" name="Shape 64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pic>
        <p:nvPicPr>
          <p:cNvPr id="22" name="Shape 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64799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" name="Shape 23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4" name="Shape 24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pic>
        <p:nvPicPr>
          <p:cNvPr id="30" name="Shape 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64799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" name="Shape 31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2" name="Shape 32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pic>
        <p:nvPicPr>
          <p:cNvPr id="36" name="Shape 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64799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" name="Shape 37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8" name="Shape 38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  <p:pic>
        <p:nvPicPr>
          <p:cNvPr id="43" name="Shape 4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64799" y="3204800"/>
            <a:ext cx="2055400" cy="1998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4" name="Shape 44"/>
          <p:cNvCxnSpPr/>
          <p:nvPr/>
        </p:nvCxnSpPr>
        <p:spPr>
          <a:xfrm>
            <a:off x="251850" y="1021325"/>
            <a:ext cx="8617800" cy="0"/>
          </a:xfrm>
          <a:prstGeom prst="straightConnector1">
            <a:avLst/>
          </a:prstGeom>
          <a:noFill/>
          <a:ln w="38100" cap="flat" cmpd="sng">
            <a:solidFill>
              <a:srgbClr val="FF650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45" name="Shape 45"/>
          <p:cNvCxnSpPr/>
          <p:nvPr/>
        </p:nvCxnSpPr>
        <p:spPr>
          <a:xfrm>
            <a:off x="311175" y="4920825"/>
            <a:ext cx="7175100" cy="4230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Cabin"/>
              <a:buNone/>
              <a:defRPr sz="2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Cabin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Cabin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Cabin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Cabin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Cabin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Cabin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Cabin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Cabin"/>
              <a:defRPr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luealliance.com/" TargetMode="External"/><Relationship Id="rId7" Type="http://schemas.openxmlformats.org/officeDocument/2006/relationships/hyperlink" Target="mailto:Jbkerns@fcps.ed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i.redd.it/kumsj9y9se8y.png" TargetMode="External"/><Relationship Id="rId5" Type="http://schemas.openxmlformats.org/officeDocument/2006/relationships/hyperlink" Target="http://www.firstinspires.org/sites/default/files/uploads/resource_library/frc/game-and-season-info/competition-manual/2017/FIRST-FRC-SpectatorFlyer'17-FR021-FORM.pdf" TargetMode="External"/><Relationship Id="rId4" Type="http://schemas.openxmlformats.org/officeDocument/2006/relationships/hyperlink" Target="https://devpost.com/software/wildran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lueallianc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firstinspires.org/sites/default/files/uploads/resource_library/frc/game-and-season-info/competition-manual/2017/FIRST-FRC-SpectatorFlyer'17-FR021-FORM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blueallianc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ctrTitle"/>
          </p:nvPr>
        </p:nvSpPr>
        <p:spPr>
          <a:xfrm>
            <a:off x="0" y="3111200"/>
            <a:ext cx="9144000" cy="471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Scouting 101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311700" y="3684487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By Joey Kerns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Methods of Scouting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419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Pre-competition scouting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Pit scouting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Objective scouting vs. Subjective scouting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Man-marking vs Zone scouting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Man-Marking puts a scout in charge of watching a single robot each match.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Requires AT LEAST 7 scouts. (1 for organizational purposes)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Try to assign scouts the same teams</a:t>
            </a:r>
          </a:p>
          <a:p>
            <a:pPr marL="1828800" lvl="3" indent="-228600" rtl="0">
              <a:spcBef>
                <a:spcPts val="0"/>
              </a:spcBef>
            </a:pPr>
            <a:r>
              <a:rPr lang="en"/>
              <a:t>By watching the same teams, they will become familiar with how they operate.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My preferred method. It makes data collection easier. But, it is tough to judge how a team plays with their alliance.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Methods of Scouting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419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Pre-competition scouting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Pit scouting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Objective scouting vs. Subjective scouting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Man-marking vs Zone scouting (cont.)</a:t>
            </a:r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</a:pPr>
            <a:r>
              <a:rPr lang="en"/>
              <a:t>Zone marking puts scouts in charge of different areas of the field.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Best method for small scouting teams.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Easier for scouts to judge teamwork of an alliance.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Tougher for scouts to collect data on specific robots.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May get very confusing with the amount of fuel on the field, and multiple robots delivering gears at the same time.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Using Your Data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419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</a:pPr>
            <a:r>
              <a:rPr lang="en"/>
              <a:t>Match strategy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By knowing what other robots at your competition can do, you can better prepare yourself for your matches.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Make sure to communicate your data to your drive team!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Drive teams can utilize pre-match reports to determine what strategy they will attempt during a match.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It is very useful to know what your opponents can do, but it is just as useful to know what your own alliance is capable of.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Can craft alliance specific strategies for the elimination rounds based on your opponents.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Using Your Data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419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</a:pPr>
            <a:r>
              <a:rPr lang="en"/>
              <a:t>Match strategy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Pick Lists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The final use of your scouting data is to rank all of the teams at the competition into the order you would pick them if you were an alliance captain.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This list isn’t about who has the best robot, but which robot works the best with yours.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These are important for every team, not just the ones in the top 8. (especially the top 10-14, because they have the potential of being an alliance captain)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/>
              <a:t>If you are picked in the first round, you will be an asset to the team you are paired with.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/>
              <a:t>Useful Links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56800" cy="3783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The Blue Alliance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Greatest database for pre-competition scouting. Live streams are linked directly on the homepage, and you can search any team in existence.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Wildrank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A great start to using computers/tablets for scouting. Highly customizable with little effort. Don’t waste time reinventing the wheel.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Steamworks game description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A quick 1 page document that explains this year’s game.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6"/>
              </a:rPr>
              <a:t>Steamworks Cheatsheet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Shows how many points each task is worth, along with a labeled field.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" u="sng">
                <a:solidFill>
                  <a:schemeClr val="hlink"/>
                </a:solidFill>
                <a:hlinkClick r:id="rId7"/>
              </a:rPr>
              <a:t>Jbkerns@fcps.edu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My email address, if you have any further questions.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/>
              <a:t>About Me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69700" cy="384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l" rtl="0">
              <a:spcBef>
                <a:spcPts val="0"/>
              </a:spcBef>
              <a:buChar char="●"/>
            </a:pPr>
            <a:r>
              <a:rPr lang="en"/>
              <a:t>Alumnus of Team 614</a:t>
            </a:r>
          </a:p>
          <a:p>
            <a:pPr marL="914400" lvl="1" indent="-228600" algn="l" rtl="0">
              <a:spcBef>
                <a:spcPts val="0"/>
              </a:spcBef>
              <a:buChar char="○"/>
            </a:pPr>
            <a:r>
              <a:rPr lang="en"/>
              <a:t>Driver, Programmer, Electrical lead from 2007-2009</a:t>
            </a:r>
          </a:p>
          <a:p>
            <a:pPr marL="457200" lvl="0" indent="-228600" algn="l" rtl="0">
              <a:spcBef>
                <a:spcPts val="0"/>
              </a:spcBef>
              <a:buChar char="●"/>
            </a:pPr>
            <a:r>
              <a:rPr lang="en"/>
              <a:t>Mentor</a:t>
            </a:r>
          </a:p>
          <a:p>
            <a:pPr marL="914400" lvl="1" indent="-228600" algn="l" rtl="0">
              <a:spcBef>
                <a:spcPts val="0"/>
              </a:spcBef>
              <a:buChar char="○"/>
            </a:pPr>
            <a:r>
              <a:rPr lang="en"/>
              <a:t>Head Coach, Team 614, 2013-present</a:t>
            </a:r>
          </a:p>
          <a:p>
            <a:pPr marL="914400" lvl="1" indent="-228600" algn="l" rtl="0">
              <a:spcBef>
                <a:spcPts val="0"/>
              </a:spcBef>
              <a:buChar char="○"/>
            </a:pPr>
            <a:r>
              <a:rPr lang="en"/>
              <a:t>Programming/Electrical, Team 5587, 2015-present</a:t>
            </a:r>
          </a:p>
          <a:p>
            <a:pPr marL="457200" lvl="0" indent="-228600" algn="l" rtl="0">
              <a:spcBef>
                <a:spcPts val="0"/>
              </a:spcBef>
              <a:buChar char="●"/>
            </a:pPr>
            <a:r>
              <a:rPr lang="en"/>
              <a:t>Volunteer</a:t>
            </a:r>
          </a:p>
          <a:p>
            <a:pPr marL="914400" lvl="1" indent="-228600" algn="l" rtl="0">
              <a:spcBef>
                <a:spcPts val="0"/>
              </a:spcBef>
              <a:buChar char="○"/>
            </a:pPr>
            <a:r>
              <a:rPr lang="en"/>
              <a:t>Referee for FIRST Chesapeake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Why Scout?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208700" cy="3796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Scouting is the most important, but least talked about aspect of FRC competitions.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Being about to collect useful data on your teammates and opponents will be useful no matter the scenario.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This can be used to get parents and less experienced students involved at competition.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Scout your own robot! See what your team can improve on!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/>
              <a:t>Know Your Resources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56800" cy="3744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  <a:buChar char="●"/>
            </a:pPr>
            <a:r>
              <a:rPr lang="en"/>
              <a:t>Man-power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Who can scout?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■"/>
            </a:pPr>
            <a:r>
              <a:rPr lang="en"/>
              <a:t>ANYONE! Students, parents, and mentors all make great scouts. All that is needed is a basic understanding of the game.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How many people do you have scouting?</a:t>
            </a:r>
          </a:p>
          <a:p>
            <a:pPr marL="1371600" lvl="2" indent="-228600" rtl="0">
              <a:spcBef>
                <a:spcPts val="0"/>
              </a:spcBef>
              <a:buChar char="■"/>
            </a:pPr>
            <a:r>
              <a:rPr lang="en"/>
              <a:t>This will determine what types of scouting would be easier for your team. </a:t>
            </a:r>
            <a:br>
              <a:rPr lang="en"/>
            </a:br>
            <a:r>
              <a:rPr lang="en"/>
              <a:t>More people = more data.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If you find that you don’t have enough people, work with another team! The wonderful thing about FRC is that people are willing to collaborate.</a:t>
            </a:r>
          </a:p>
          <a:p>
            <a:pPr marL="914400" lvl="1" indent="-228600" rtl="0">
              <a:spcBef>
                <a:spcPts val="0"/>
              </a:spcBef>
              <a:buChar char="○"/>
            </a:pPr>
            <a:r>
              <a:rPr lang="en"/>
              <a:t>If that isn’t working, find an established team, and ask if you can use their data.</a:t>
            </a:r>
          </a:p>
          <a:p>
            <a:pPr marL="1371600" lvl="2" indent="-228600" rtl="0">
              <a:spcBef>
                <a:spcPts val="0"/>
              </a:spcBef>
              <a:buChar char="■"/>
            </a:pPr>
            <a:r>
              <a:rPr lang="en"/>
              <a:t>The worst that can happen is that they say no.</a:t>
            </a:r>
          </a:p>
          <a:p>
            <a:pPr marL="1371600" lvl="2" indent="-228600" rtl="0">
              <a:spcBef>
                <a:spcPts val="0"/>
              </a:spcBef>
              <a:buChar char="■"/>
            </a:pPr>
            <a:r>
              <a:rPr lang="en"/>
              <a:t>I have shared my team’s data numerous times, and I’m always willing.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/>
              <a:t>Know Your Resources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82600" cy="37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  <a:buChar char="●"/>
            </a:pPr>
            <a:r>
              <a:rPr lang="en"/>
              <a:t>Man-power</a:t>
            </a:r>
          </a:p>
          <a:p>
            <a: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●"/>
            </a:pPr>
            <a:r>
              <a:rPr lang="en"/>
              <a:t>Technology</a:t>
            </a:r>
          </a:p>
          <a:p>
            <a: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  <a:buChar char="○"/>
            </a:pPr>
            <a:r>
              <a:rPr lang="en"/>
              <a:t>Paper and pencil is fine! Just make sure you have a way to organize it.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Tablets and laptops make for good scouting setups. Just make sure you have a way to sync.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Have a way to communicate your data! Prepare data for your drive team to use before their matches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■"/>
            </a:pPr>
            <a:r>
              <a:rPr lang="en"/>
              <a:t>Notecards work great. 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■"/>
            </a:pPr>
            <a:r>
              <a:rPr lang="en"/>
              <a:t>Text messages do too.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/>
              <a:t>Know Your Resources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82600" cy="380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  <a:buChar char="●"/>
            </a:pPr>
            <a:r>
              <a:rPr lang="en"/>
              <a:t>Man-power</a:t>
            </a: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  <a:buChar char="●"/>
            </a:pPr>
            <a:r>
              <a:rPr lang="en"/>
              <a:t>Technology</a:t>
            </a: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  <a:buChar char="●"/>
            </a:pPr>
            <a:r>
              <a:rPr lang="en"/>
              <a:t>Game experience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The leader of the scouting group should know the game well.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Watch matches before the competition on </a:t>
            </a:r>
            <a:r>
              <a:rPr lang="en" u="sng">
                <a:solidFill>
                  <a:schemeClr val="hlink"/>
                </a:solidFill>
                <a:hlinkClick r:id="rId3"/>
              </a:rPr>
              <a:t>thebluealliance.com</a:t>
            </a:r>
            <a:r>
              <a:rPr lang="en"/>
              <a:t>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For people new to FRC or this year’s game, have the </a:t>
            </a:r>
            <a:r>
              <a:rPr lang="en" u="sng">
                <a:solidFill>
                  <a:schemeClr val="hlink"/>
                </a:solidFill>
                <a:hlinkClick r:id="rId4"/>
              </a:rPr>
              <a:t>one page game description</a:t>
            </a:r>
            <a:r>
              <a:rPr lang="en"/>
              <a:t> available.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Practice scouting during practice matches!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/>
              <a:t>Scouting Methods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95800" cy="3809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Cabin"/>
              <a:buChar char="●"/>
            </a:pPr>
            <a:r>
              <a:rPr lang="en"/>
              <a:t>Pre-competition scouting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Watch matches of the teams at your competition that have already competed!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■"/>
            </a:pPr>
            <a:r>
              <a:rPr lang="en"/>
              <a:t>All FRC competitions are free to the public to spectate, or you can watch the matches through </a:t>
            </a:r>
            <a:r>
              <a:rPr lang="en" u="sng">
                <a:solidFill>
                  <a:schemeClr val="hlink"/>
                </a:solidFill>
                <a:hlinkClick r:id="rId3"/>
              </a:rPr>
              <a:t>The Blue Alliance</a:t>
            </a:r>
            <a:r>
              <a:rPr lang="en"/>
              <a:t>.</a:t>
            </a:r>
          </a:p>
          <a:p>
            <a: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○"/>
            </a:pPr>
            <a:r>
              <a:rPr lang="en"/>
              <a:t>Stay up to date with teams’ social media.</a:t>
            </a:r>
          </a:p>
          <a:p>
            <a:pPr marL="1371600" marR="0" lvl="2" indent="-228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■"/>
            </a:pPr>
            <a:r>
              <a:rPr lang="en"/>
              <a:t>Often they will show functions of their robot off before competition.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Methods of Scouting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82600" cy="383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Pre-competition scouting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Pit scouting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This involves sending students to other team’s pit during the beginning of competition.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Can take pictures of the robots for later reference.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Little useful data comes from pit scouting. I use it more as a networking time for my students to chat about robots with other teams.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Methods of Scouting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182600" cy="3731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Pre-competition scouting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Pit scouting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Objective scouting vs. Subjective scouting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Objective scouting takes data and nothing else.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Ex. How many high goals made? How many gears did they deliver?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Subjective scouting is commentary on the performance of the robot.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Ex. How did the driver perform against defense? How well did they utilize the teleoperated period? (climbed the rope early/too late?)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I prefer a healthy mix.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Comment boxes at the end of the sheet for any additional information.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965</Words>
  <Application>Microsoft Office PowerPoint</Application>
  <PresentationFormat>On-screen Show (16:9)</PresentationFormat>
  <Paragraphs>108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Cabin</vt:lpstr>
      <vt:lpstr>simple-light-2</vt:lpstr>
      <vt:lpstr>Scouting 101</vt:lpstr>
      <vt:lpstr>About Me</vt:lpstr>
      <vt:lpstr>Why Scout?</vt:lpstr>
      <vt:lpstr>Know Your Resources</vt:lpstr>
      <vt:lpstr>Know Your Resources</vt:lpstr>
      <vt:lpstr>Know Your Resources</vt:lpstr>
      <vt:lpstr>Scouting Methods</vt:lpstr>
      <vt:lpstr>Methods of Scouting</vt:lpstr>
      <vt:lpstr>Methods of Scouting</vt:lpstr>
      <vt:lpstr>Methods of Scouting</vt:lpstr>
      <vt:lpstr>Methods of Scouting</vt:lpstr>
      <vt:lpstr>Using Your Data</vt:lpstr>
      <vt:lpstr>Using Your Data</vt:lpstr>
      <vt:lpstr>Useful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Scouting 101</dc:title>
  <dc:creator>Brobst, Don</dc:creator>
  <cp:lastModifiedBy>BrobstD</cp:lastModifiedBy>
  <cp:revision>1</cp:revision>
  <dcterms:modified xsi:type="dcterms:W3CDTF">2017-01-23T14:27:33Z</dcterms:modified>
</cp:coreProperties>
</file>