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1" r:id="rId17"/>
    <p:sldId id="272" r:id="rId18"/>
    <p:sldId id="273" r:id="rId19"/>
    <p:sldId id="270" r:id="rId20"/>
  </p:sldIdLst>
  <p:sldSz cx="9144000" cy="5143500" type="screen16x9"/>
  <p:notesSz cx="6858000" cy="9144000"/>
  <p:embeddedFontLst>
    <p:embeddedFont>
      <p:font typeface="Cabin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6673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how the program works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2128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5ef926e5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5ef926e5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of filled out scout report.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69728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c68831f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c68831f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how data analysis works: gathering all the json files, putting it into one csv, organizing and analyzing data to draw conclusions on who would be good teammates.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382758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0" y="3111200"/>
            <a:ext cx="9144000" cy="4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684488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4300" y="7383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Google Shape;14;p2"/>
          <p:cNvCxnSpPr/>
          <p:nvPr/>
        </p:nvCxnSpPr>
        <p:spPr>
          <a:xfrm>
            <a:off x="1065000" y="3643475"/>
            <a:ext cx="7014000" cy="0"/>
          </a:xfrm>
          <a:prstGeom prst="straightConnector1">
            <a:avLst/>
          </a:prstGeom>
          <a:noFill/>
          <a:ln w="28575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2" name="Google Shape;62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4800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1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1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4800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3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Google Shape;21;p3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4800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5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Google Shape;32;p5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4800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Google Shape;37;p6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6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3" name="Google Shape;43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4800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Google Shape;44;p7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" name="Google Shape;45;p7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bin"/>
              <a:buNone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■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●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bin"/>
              <a:buChar char="■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7" Type="http://schemas.openxmlformats.org/officeDocument/2006/relationships/hyperlink" Target="mailto:Jbkerns@fcps.edu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.redd.it/kumsj9y9se8y.png" TargetMode="External"/><Relationship Id="rId5" Type="http://schemas.openxmlformats.org/officeDocument/2006/relationships/hyperlink" Target="http://www.firstinspires.org/sites/default/files/uploads/resource_library/frc/game-and-season-info/competition-manual/2017/FIRST-FRC-SpectatorFlyer'17-FR021-FORM.pdf" TargetMode="External"/><Relationship Id="rId4" Type="http://schemas.openxmlformats.org/officeDocument/2006/relationships/hyperlink" Target="https://devpost.com/software/wildran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rstinspires.org/sites/default/files/uploads/resource_library/frc/game-and-season-info/competition-manual/2017/FIRST-FRC-SpectatorFlyer'17-FR021-FORM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ctrTitle"/>
          </p:nvPr>
        </p:nvSpPr>
        <p:spPr>
          <a:xfrm>
            <a:off x="0" y="3111200"/>
            <a:ext cx="9144000" cy="4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Scouting 101</a:t>
            </a:r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1"/>
          </p:nvPr>
        </p:nvSpPr>
        <p:spPr>
          <a:xfrm>
            <a:off x="311700" y="3684488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By Joey Kerns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Methods of Scouting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Pre-competition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Pit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Objective scouting vs. Subjective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Man-marking vs Zone scouting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Man-Marking puts a scout in charge of watching a single robot each match.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Requires AT LEAST 7 scouts. (1 for organizational purposes)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Try to assign scouts the same teams</a:t>
            </a:r>
            <a:endParaRPr/>
          </a:p>
          <a:p>
            <a: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By watching the same teams, they will become familiar with how they operate.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My preferred method. It makes data collection easier. But, it is tough to judge how a team plays with their alliance.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Methods of Scouting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Pre-competition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Pit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Objective scouting vs. Subjective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Man-marking vs Zone scouting (cont.)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</a:pPr>
            <a:r>
              <a:rPr lang="en"/>
              <a:t>Zone marking puts scouts in charge of different areas of the field.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Best method for small scouting teams.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Easier for scouts to judge teamwork of an alliance.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Tougher for scouts to collect data on specific robots.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May get very confusing with the amount of fuel on the field, and multiple robots delivering gears at the same time.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Using Your Data</a:t>
            </a:r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Match strategy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By knowing what other robots at your competition can do, you can better prepare yourself for your matches.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sure to communicate your data to your drive team!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Drive teams can utilize pre-match reports to determine what strategy they will attempt during a match.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It is very useful to know what your opponents can do, but it is just as useful to know what your own alliance is capable of.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craft alliance specific strategies for the elimination rounds based on your opponents.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Using Your Data</a:t>
            </a:r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Match strategy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By knowing what other robots at your competition can do, you can better prepare yourself for your matches.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sure to communicate your data to your drive team!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Drive teams can utilize pre-match reports to determine what strategy they will attempt during a match.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It is very useful to know what your opponents can do, but it is just as useful to know what your own alliance is capable of.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craft alliance specific strategies for the elimination rounds based on your opponents.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Data Collection and Use</a:t>
            </a:r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Collect only data you will potentially use and not what you can collect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Too much data can overwhelm you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Difficult to understand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Collect current Data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Teams can continually upgrade their robot at a competition or between competitions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Collected data is only one part of the scouting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Trust and relationships are important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dirty="0" smtClean="0"/>
              <a:t>Data Collection </a:t>
            </a:r>
            <a:r>
              <a:rPr lang="en-US" smtClean="0"/>
              <a:t>and Analysis</a:t>
            </a:r>
            <a:endParaRPr dirty="0"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697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 smtClean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			Alex Schultz</a:t>
            </a: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Team 1418</a:t>
            </a: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		                Lead Scouting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4833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7263" y="0"/>
            <a:ext cx="6676734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700" y="1044150"/>
            <a:ext cx="2314875" cy="2681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4257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638" y="0"/>
            <a:ext cx="6676734" cy="5143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803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784189"/>
            <a:ext cx="9144000" cy="787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254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Useful Links</a:t>
            </a:r>
            <a:endParaRPr/>
          </a:p>
        </p:txBody>
      </p:sp>
      <p:sp>
        <p:nvSpPr>
          <p:cNvPr id="156" name="Google Shape;156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56800" cy="37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The Blue Alliance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Greatest database for pre-competition scouting. Live streams are linked directly on the homepage, and you can search any team in existence.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Wildrank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great start to using computers/tablets for scouting. Highly customizable with little effort. Don’t waste time reinventing the wheel.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Steamworks game description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quick 1 page document that explains this year’s game.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6"/>
              </a:rPr>
              <a:t>Steamworks Cheatsheet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Shows how many points each task is worth, along with a labeled field.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Jbkerns@fcps.edu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My email address, if you have any further questions.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About Me</a:t>
            </a:r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69700" cy="38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Alumnus of Team 614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Driver, Programmer, Electrical lead from 2007-2009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Mentor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Head Coach, Team 614, 2013-present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Programming/Electrical, Team 5587, 2015-present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Volunteer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Referee for FIRST Chesapeake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Why Scout?</a:t>
            </a: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208700" cy="37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Scouting is the most important, but least talked about aspect of FRC competitions.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Being about to collect useful data on your teammates and opponents will be useful no matter the scenario.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can be used to get parents and less experienced students involved at competition.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Scout your own robot! See what your team can improve on!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Know Your Resources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56800" cy="37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Man-power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Who can scout?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ANYONE! Students, parents, and mentors all make great scouts. All that is needed is a basic understanding of the game.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many people do you have scouting?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This will determine what types of scouting would be easier for your team. </a:t>
            </a:r>
            <a:br>
              <a:rPr lang="en"/>
            </a:br>
            <a:r>
              <a:rPr lang="en"/>
              <a:t>More people = more data.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you find that you don’t have enough people, work with another team! The wonderful thing about FRC is that people are willing to collaborate.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that isn’t working, find an established team, and ask if you can use their data.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 worst that can happen is that they say no.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I have shared my team’s data numerous times, and I’m always willing.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Know Your Resources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7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Man-power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Technology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bin"/>
              <a:buChar char="○"/>
            </a:pPr>
            <a:r>
              <a:rPr lang="en"/>
              <a:t>Paper and pencil is fine! Just make sure you have a way to organize it.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Tablets and laptops make for good scouting setups. Just make sure you have a way to sync.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Have a way to communicate your data! Prepare data for your drive team to use before their matches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Notecards work great. 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Text messages do too.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Know Your Resources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8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Man-power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Technology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Game experience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leader of the scouting group should know the game well.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Watch matches before the competition on </a:t>
            </a:r>
            <a:r>
              <a:rPr lang="en" u="sng">
                <a:solidFill>
                  <a:schemeClr val="hlink"/>
                </a:solidFill>
                <a:hlinkClick r:id="rId3"/>
              </a:rPr>
              <a:t>thebluealliance.com</a:t>
            </a:r>
            <a:r>
              <a:rPr lang="en"/>
              <a:t>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people new to FRC or this year’s game, have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one page game description</a:t>
            </a:r>
            <a:r>
              <a:rPr lang="en"/>
              <a:t> available.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Practice scouting during practice matches!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Scouting Methods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8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</a:pPr>
            <a:r>
              <a:rPr lang="en"/>
              <a:t>Pre-competition scouting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Watch matches of the teams at your competition that have already competed!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All FRC competitions are free to the public to spectate, or you can watch the matches through </a:t>
            </a:r>
            <a:r>
              <a:rPr lang="en" u="sng">
                <a:solidFill>
                  <a:schemeClr val="hlink"/>
                </a:solidFill>
                <a:hlinkClick r:id="rId3"/>
              </a:rPr>
              <a:t>The Blue Alliance</a:t>
            </a:r>
            <a:r>
              <a:rPr lang="en"/>
              <a:t>.</a:t>
            </a:r>
            <a:endParaRPr/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Stay up to date with teams’ social media.</a:t>
            </a:r>
            <a:endParaRPr/>
          </a:p>
          <a:p>
            <a: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Often they will show functions of their robot off before competition.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Methods of Scouting</a:t>
            </a:r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8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Pre-competition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Pit scouting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involves sending students to other team’s pit during the beginning of competition.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take pictures of the robots for later reference.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Little useful data comes from pit scouting. I use it more as a networking time for my students to chat about robots with other teams.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Methods of Scouting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Pre-competition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Pit scouting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Objective scouting vs. Subjective scouting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Objective scouting takes data and nothing else.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Ex. How many high goals made? How many gears did they deliver?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Subjective scouting is commentary on the performance of the robot.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Ex. How did the driver perform against defense? How well did they utilize the teleoperated period? (climbed the rope early/too late?)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 prefer a healthy mix.</a:t>
            </a:r>
            <a:endParaRPr/>
          </a:p>
          <a:p>
            <a: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Comment boxes at the end of the sheet for any additional information.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On-screen Show (16:9)</PresentationFormat>
  <Paragraphs>125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Cabin</vt:lpstr>
      <vt:lpstr>Arial</vt:lpstr>
      <vt:lpstr>Simple Light</vt:lpstr>
      <vt:lpstr>Scouting 101</vt:lpstr>
      <vt:lpstr>About Me</vt:lpstr>
      <vt:lpstr>Why Scout?</vt:lpstr>
      <vt:lpstr>Know Your Resources</vt:lpstr>
      <vt:lpstr>Know Your Resources</vt:lpstr>
      <vt:lpstr>Know Your Resources</vt:lpstr>
      <vt:lpstr>Scouting Methods</vt:lpstr>
      <vt:lpstr>Methods of Scouting</vt:lpstr>
      <vt:lpstr>Methods of Scouting</vt:lpstr>
      <vt:lpstr>Methods of Scouting</vt:lpstr>
      <vt:lpstr>Methods of Scouting</vt:lpstr>
      <vt:lpstr>Using Your Data</vt:lpstr>
      <vt:lpstr>Using Your Data</vt:lpstr>
      <vt:lpstr>Data Collection and Use</vt:lpstr>
      <vt:lpstr>Data Collection and Analysis</vt:lpstr>
      <vt:lpstr>PowerPoint Presentation</vt:lpstr>
      <vt:lpstr>PowerPoint Presentation</vt:lpstr>
      <vt:lpstr>PowerPoint Presentation</vt:lpstr>
      <vt:lpstr>Useful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Scouting 101</dc:title>
  <dc:creator>Brobst, Don</dc:creator>
  <cp:lastModifiedBy>Brobst, Don</cp:lastModifiedBy>
  <cp:revision>1</cp:revision>
  <dcterms:modified xsi:type="dcterms:W3CDTF">2019-12-13T14:33:39Z</dcterms:modified>
</cp:coreProperties>
</file>